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78" r:id="rId14"/>
    <p:sldId id="268" r:id="rId15"/>
    <p:sldId id="279" r:id="rId16"/>
    <p:sldId id="269" r:id="rId17"/>
    <p:sldId id="276" r:id="rId18"/>
    <p:sldId id="277" r:id="rId19"/>
    <p:sldId id="270" r:id="rId20"/>
    <p:sldId id="271" r:id="rId21"/>
    <p:sldId id="273" r:id="rId22"/>
    <p:sldId id="266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-17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ABEF6E7-E059-498D-900F-A18461587E5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76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FABEF6E7-E059-498D-900F-A18461587E54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I will type out the notes of  whatI will be speaking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9231FF-CEE6-4D80-B82F-2327CB06E260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544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Robot Operating System (ROS) is a flexible framework for developing software with tools, libraries and conventions that facilitate the creation of complex robot behaviour on a wide variety of robotic platforms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Kinect is Microsoft's motion sensor add-on for the Xbox 360 gaming console. The device provides a natural user interface (NUI) that allows users to interact intuitively and without any intermediary device, such as a controller.</a:t>
            </a: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C3C7E51-4BC2-48BC-8D20-2C1E230A954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50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478BD0-A284-498C-9D4C-2AA63149C355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093156-3D7B-4300-9377-A0A6ED74DFA6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04/08/17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F44931E-85B5-43E4-9E81-5B59DF5EE634}" type="slidenum">
              <a:rPr lang="en-IN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ros.org/" TargetMode="External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SozUpFFkU" TargetMode="External"/><Relationship Id="rId2" Type="http://schemas.openxmlformats.org/officeDocument/2006/relationships/hyperlink" Target="http://groups.csail.mit.edu/rrg/index.php?n=Main.VisualOdometryForGPS-DeniedFligh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YSIP-2017/eYSIP-2017_Indoor-Environments-Mapping-using-UAV/" TargetMode="External"/><Relationship Id="rId5" Type="http://schemas.openxmlformats.org/officeDocument/2006/relationships/hyperlink" Target="https://www.wilselby.com/research/ros-integration/3d-mapping-navigation/" TargetMode="External"/><Relationship Id="rId4" Type="http://schemas.openxmlformats.org/officeDocument/2006/relationships/hyperlink" Target="https://github.com/trancept/ROS-Autonomous-Quadcopter-Fligh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4572000"/>
            <a:ext cx="7238520" cy="1461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Department of Electronics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Sardar Patel Institute of Technology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Munshi Nagar, Andheri(W), Mumbai-400058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UNIVERSITY OF MUMBAI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2017-2018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110680" y="457200"/>
            <a:ext cx="5106600" cy="2284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Bachelors of Engineering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presentation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3"/>
          <a:stretch/>
        </p:blipFill>
        <p:spPr>
          <a:xfrm>
            <a:off x="3809880" y="2514600"/>
            <a:ext cx="1564920" cy="1576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76360" y="1152360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done up till now involves (August 4, 2017)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and understanding the framework of ROS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racticing ROS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commands by following the official ROS wiki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RTAB installation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411120" y="5256360"/>
            <a:ext cx="8229240" cy="12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“Give me six hours to chop down a tree and I will spend the first four sharpening the axe.“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                                                     </a:t>
            </a: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Abraham Lincoln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Noto Sans CJK S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5952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68947" y="969248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575"/>
            <a:ext cx="9144000" cy="5205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4358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3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387054" y="937281"/>
            <a:ext cx="5643371" cy="588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7" y="1446997"/>
            <a:ext cx="5692765" cy="52513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7989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87531" y="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67949" y="882395"/>
            <a:ext cx="8229240" cy="178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using hand-held Kinect on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mapping streamed to a PC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C:\Users\student\Downloads\Selection_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3854" y="1404819"/>
            <a:ext cx="6705602" cy="5234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43032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45934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71628" y="1042098"/>
            <a:ext cx="7600384" cy="58590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using hector quadrotor package on ROS Gazebo and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" y="14815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308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528733" y="1058724"/>
            <a:ext cx="4086174" cy="46128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Interfacing RC Transmitter with ROS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1" y="1520010"/>
            <a:ext cx="6799332" cy="5099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855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374309"/>
            <a:ext cx="8229240" cy="56174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Quadrotor configuration planning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6" y="1936054"/>
            <a:ext cx="5071516" cy="3755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1936054"/>
            <a:ext cx="3260738" cy="1685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2" y="3918378"/>
            <a:ext cx="3260738" cy="17732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5704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Faced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754" y="2113607"/>
            <a:ext cx="7885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documentation of most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Difficulty in debugging when things go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Lack of fundamentals and terminology in Robotics</a:t>
            </a:r>
          </a:p>
        </p:txBody>
      </p:sp>
    </p:spTree>
    <p:extLst>
      <p:ext uri="{BB962C8B-B14F-4D97-AF65-F5344CB8AC3E}">
        <p14:creationId xmlns="" xmlns:p14="http://schemas.microsoft.com/office/powerpoint/2010/main" val="1716158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Ongoing 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300" y="1985554"/>
            <a:ext cx="7894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Wireless streaming of map data over the ROS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Selecting a light weight and small form-factor computer which can handle the required computations.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(</a:t>
            </a:r>
            <a:r>
              <a:rPr lang="en-US" sz="2400" dirty="0" err="1" smtClean="0"/>
              <a:t>RPi</a:t>
            </a:r>
            <a:r>
              <a:rPr lang="en-US" sz="2400" dirty="0" smtClean="0"/>
              <a:t>, ODROID XU4)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Designing the </a:t>
            </a:r>
            <a:r>
              <a:rPr lang="en-US" sz="2400" dirty="0" smtClean="0"/>
              <a:t>quadrotor.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023233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85800"/>
            <a:ext cx="8000640" cy="7161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 PRESENTATION  ON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 DEVELOPMENT USING ROS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SRIJAL POOJARI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&amp;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CHIRAG SHAH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Under the guidance of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Kumar </a:t>
            </a:r>
            <a:r>
              <a:rPr lang="en-IN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Khandagle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ROS Documentation : </a:t>
            </a:r>
            <a:r>
              <a:rPr lang="en-IN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http://wiki.ros.org</a:t>
            </a:r>
            <a:r>
              <a:rPr lang="en-IN" sz="1800" b="0" u="sng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/</a:t>
            </a:r>
            <a:endParaRPr lang="en-IN" sz="1800" b="0" u="sng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</a:rPr>
              <a:t>ROS Forums </a:t>
            </a:r>
            <a:r>
              <a:rPr lang="en-IN" u="sng" spc="-1" dirty="0"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: </a:t>
            </a:r>
            <a:r>
              <a:rPr lang="en-IN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https://answers.ros.org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Quigley, M., </a:t>
            </a:r>
            <a:r>
              <a:rPr lang="en-IN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Gerkey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B. and Smart, W. (2015). </a:t>
            </a:r>
            <a:r>
              <a:rPr lang="en-IN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robots with ROS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Sebastopol, California: O'Reilly Media.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 YOU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Problem Statement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explore the ROS framework and implementing a quadcoptor running ROS to create a 3D map of the real time environment that it sees using a depth sensor (Microsoft Kinect).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Abstract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159444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project deals with exploring the ROS framework for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Development of a robotic system with various sensors and actuators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develop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capable of forming a 3D map of an indoor environment using a depth camera (Microsoft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Kinect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Introduction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ROS?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Microsoft Kinect?</a:t>
            </a:r>
          </a:p>
          <a:p>
            <a:pPr marL="343080" indent="-3427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challenges?</a:t>
            </a: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Objectives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Learn the ROS framework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and implement SLAM algorithms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Understand the interfacing of different hardware components with ROS packages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Combine the software and hardware components to create a stand-alone quadcoptor for 3D mapping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Literature Survey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360" y="1522800"/>
            <a:ext cx="86864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Huang et al. (2011).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Odometry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For GPS-Denied Flight And Mapping Using A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Kinect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MIT, University of Washington.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Website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Shen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S., Michael N., Kumar V. (2010).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aerial navigation in confined indoor environments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University of Pennsylvania.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YouTube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Alessio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Tonioni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(2015).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flight in ROS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GitHub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 Source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 Selby (2016).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3D Mapping &amp; Navigation with ROS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Website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Belavadi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S.,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Beri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R. (2017).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Indoor Environments Mapping using UAV.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GitHub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 Source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30280" y="12888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Ubuntu 16.04 (Xenial Xerus)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Kinetic Kame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Software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30280" y="2664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Hardware Requirements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26760" y="3760200"/>
            <a:ext cx="8228880" cy="18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RGB-D Camera (Microsoft Kinect)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Quadcoptor capable of lifting payload upto 1kgs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Board Computer capable of running Ubuntu and ROS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Plan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44" name="Table 2"/>
          <p:cNvGraphicFramePr/>
          <p:nvPr/>
        </p:nvGraphicFramePr>
        <p:xfrm>
          <a:off x="445320" y="2133720"/>
          <a:ext cx="8229600" cy="3885840"/>
        </p:xfrm>
        <a:graphic>
          <a:graphicData uri="http://schemas.openxmlformats.org/drawingml/2006/table">
            <a:tbl>
              <a:tblPr/>
              <a:tblGrid>
                <a:gridCol w="1143000"/>
                <a:gridCol w="7086600"/>
              </a:tblGrid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Week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Objective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98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to 3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Installing ROS, Understanding the underlying concepts.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 to 5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Interfacing the Microsoft Kinect sensor on Gazebo simulator.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033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 to 8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Understanding Pointclouds and RTAB Map for real time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environment mapping.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032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Interface the Kinect sensor for mapping of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real world environments.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625</Words>
  <Application>Microsoft Office PowerPoint</Application>
  <PresentationFormat>On-screen Show (4:3)</PresentationFormat>
  <Paragraphs>118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Agrawal</dc:creator>
  <dc:description/>
  <cp:lastModifiedBy>student</cp:lastModifiedBy>
  <cp:revision>88</cp:revision>
  <dcterms:created xsi:type="dcterms:W3CDTF">2013-08-02T16:24:08Z</dcterms:created>
  <dcterms:modified xsi:type="dcterms:W3CDTF">2017-10-06T13:37:03Z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